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A741-76D8-42A2-B5C0-D1964EFC2240}" v="47" dt="2024-01-28T23:14:35.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77208" autoAdjust="0"/>
  </p:normalViewPr>
  <p:slideViewPr>
    <p:cSldViewPr snapToGrid="0">
      <p:cViewPr varScale="1">
        <p:scale>
          <a:sx n="45" d="100"/>
          <a:sy n="45" d="100"/>
        </p:scale>
        <p:origin x="1312" y="56"/>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1-28T23:32:09.776" v="646" actId="20577"/>
      <pc:docMkLst>
        <pc:docMk/>
      </pc:docMkLst>
      <pc:sldChg chg="modSp modNotesTx">
        <pc:chgData name="Gerth Stølting Brodal" userId="04ef4784-6591-4f86-a140-f5c3b108582a" providerId="ADAL" clId="{AC15A741-76D8-42A2-B5C0-D1964EFC2240}" dt="2024-01-28T23:12:24.883" v="641"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pc:chgData name="Gerth Stølting Brodal" userId="04ef4784-6591-4f86-a140-f5c3b108582a" providerId="ADAL" clId="{AC15A741-76D8-42A2-B5C0-D1964EFC2240}" dt="2024-01-28T22:15:57.973" v="291" actId="6549"/>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features/copilot"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hyperlink" Target="https://www.youtube.com/watch?v=-DVyjdw4t9I&amp;t=10963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2"/>
              </a:rPr>
              <a:t>GitHub Copilot </a:t>
            </a:r>
            <a:r>
              <a:rPr lang="en-US" dirty="0"/>
              <a:t>in </a:t>
            </a:r>
            <a:r>
              <a:rPr lang="en-US" dirty="0">
                <a:hlinkClick r:id="rId3"/>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4"/>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5"/>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16071</TotalTime>
  <Words>11292</Words>
  <Application>Microsoft Office PowerPoint</Application>
  <PresentationFormat>Widescreen</PresentationFormat>
  <Paragraphs>1063</Paragraphs>
  <Slides>53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2024-01-28T23:32:11Z</dcterms:modified>
</cp:coreProperties>
</file>